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 Vietnam" charset="1" panose="00000500000000000000"/>
      <p:regular r:id="rId10"/>
    </p:embeddedFont>
    <p:embeddedFont>
      <p:font typeface="Be Vietnam Bold" charset="1" panose="00000900000000000000"/>
      <p:regular r:id="rId11"/>
    </p:embeddedFont>
    <p:embeddedFont>
      <p:font typeface="Be Vietnam Italics" charset="1" panose="00000500000000000000"/>
      <p:regular r:id="rId12"/>
    </p:embeddedFont>
    <p:embeddedFont>
      <p:font typeface="Be Vietnam Bold Italics" charset="1" panose="00000900000000000000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8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1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4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3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6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13" Target="../media/image28.png" Type="http://schemas.openxmlformats.org/officeDocument/2006/relationships/image"/><Relationship Id="rId14" Target="../media/image29.png" Type="http://schemas.openxmlformats.org/officeDocument/2006/relationships/image"/><Relationship Id="rId15" Target="../media/image30.png" Type="http://schemas.openxmlformats.org/officeDocument/2006/relationships/image"/><Relationship Id="rId16" Target="../media/image31.png" Type="http://schemas.openxmlformats.org/officeDocument/2006/relationships/image"/><Relationship Id="rId17" Target="../media/image32.svg" Type="http://schemas.openxmlformats.org/officeDocument/2006/relationships/image"/><Relationship Id="rId18" Target="../media/image33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13" Target="../media/image43.png" Type="http://schemas.openxmlformats.org/officeDocument/2006/relationships/image"/><Relationship Id="rId14" Target="../media/image44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47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5.png" Type="http://schemas.openxmlformats.org/officeDocument/2006/relationships/image"/><Relationship Id="rId5" Target="../media/image56.png" Type="http://schemas.openxmlformats.org/officeDocument/2006/relationships/image"/><Relationship Id="rId6" Target="../media/image5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778574"/>
            <a:ext cx="18288000" cy="6508426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1076" y="1356032"/>
            <a:ext cx="1160584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Product Backlog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2185" b="0"/>
          <a:stretch>
            <a:fillRect/>
          </a:stretch>
        </p:blipFill>
        <p:spPr>
          <a:xfrm flipH="false" flipV="false" rot="0">
            <a:off x="0" y="847669"/>
            <a:ext cx="8760610" cy="943933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796531" y="6728815"/>
            <a:ext cx="3491469" cy="355818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433927" y="4520210"/>
            <a:ext cx="8740672" cy="117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3398">
                <a:solidFill>
                  <a:srgbClr val="000000"/>
                </a:solidFill>
                <a:latin typeface="Canva Sans"/>
              </a:rPr>
              <a:t>-Changed the icon, input text, and button  color for better visibility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943" r="0" b="9284"/>
          <a:stretch>
            <a:fillRect/>
          </a:stretch>
        </p:blipFill>
        <p:spPr>
          <a:xfrm flipH="false" flipV="false" rot="0">
            <a:off x="340204" y="1961746"/>
            <a:ext cx="12251767" cy="832525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745574" y="847669"/>
            <a:ext cx="5267023" cy="943933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680704" y="723844"/>
            <a:ext cx="3178178" cy="1217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3"/>
              </a:lnSpc>
            </a:pPr>
            <a:r>
              <a:rPr lang="en-US" sz="7209">
                <a:solidFill>
                  <a:srgbClr val="000000"/>
                </a:solidFill>
                <a:latin typeface="Canva Sans Bold"/>
              </a:rPr>
              <a:t>Issue-2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1959" b="0"/>
          <a:stretch>
            <a:fillRect/>
          </a:stretch>
        </p:blipFill>
        <p:spPr>
          <a:xfrm flipH="false" flipV="false" rot="0">
            <a:off x="0" y="1028700"/>
            <a:ext cx="7053562" cy="925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6498" b="0"/>
          <a:stretch>
            <a:fillRect/>
          </a:stretch>
        </p:blipFill>
        <p:spPr>
          <a:xfrm flipH="false" flipV="false" rot="0">
            <a:off x="7065917" y="1028700"/>
            <a:ext cx="7006486" cy="92583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72402" y="2677160"/>
            <a:ext cx="420607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-Corrected the URL that fetches the data in both login.dart and signup_email.dart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666930" y="6599214"/>
            <a:ext cx="3491469" cy="35581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3127" b="1113"/>
          <a:stretch>
            <a:fillRect/>
          </a:stretch>
        </p:blipFill>
        <p:spPr>
          <a:xfrm flipH="false" flipV="false" rot="0">
            <a:off x="0" y="1652906"/>
            <a:ext cx="11543045" cy="863409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1543045" y="1555705"/>
            <a:ext cx="7788712" cy="873129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779372" y="638812"/>
            <a:ext cx="2641157" cy="101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7"/>
              </a:lnSpc>
            </a:pPr>
            <a:r>
              <a:rPr lang="en-US" sz="5933">
                <a:solidFill>
                  <a:srgbClr val="000000"/>
                </a:solidFill>
                <a:latin typeface="Canva Sans Bold"/>
              </a:rPr>
              <a:t>Issue-3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9525" y="847669"/>
            <a:ext cx="8459175" cy="943933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724250" y="4370338"/>
            <a:ext cx="574640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-Modified the function and changed the PATCH request to GET request.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796531" y="6728815"/>
            <a:ext cx="3491469" cy="35581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3633" y="1966656"/>
            <a:ext cx="8628831" cy="832034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5148"/>
          <a:stretch>
            <a:fillRect/>
          </a:stretch>
        </p:blipFill>
        <p:spPr>
          <a:xfrm flipH="false" flipV="false" rot="0">
            <a:off x="9345254" y="1028700"/>
            <a:ext cx="8725318" cy="928218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743833" y="671726"/>
            <a:ext cx="3411725" cy="129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6"/>
              </a:lnSpc>
            </a:pPr>
            <a:r>
              <a:rPr lang="en-US" sz="7597">
                <a:solidFill>
                  <a:srgbClr val="000000"/>
                </a:solidFill>
                <a:latin typeface="Canva Sans Bold"/>
              </a:rPr>
              <a:t>Issue-4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1163" t="0" r="11052" b="0"/>
          <a:stretch>
            <a:fillRect/>
          </a:stretch>
        </p:blipFill>
        <p:spPr>
          <a:xfrm flipH="false" flipV="false" rot="0">
            <a:off x="0" y="847669"/>
            <a:ext cx="10670666" cy="943933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115225" y="3272562"/>
            <a:ext cx="5746403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Defined two variables to store the two different containers so that the conditional statements could run quicker.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796531" y="6728815"/>
            <a:ext cx="3491469" cy="35581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975" b="0"/>
          <a:stretch>
            <a:fillRect/>
          </a:stretch>
        </p:blipFill>
        <p:spPr>
          <a:xfrm flipH="false" flipV="false" rot="0">
            <a:off x="473633" y="847669"/>
            <a:ext cx="8977107" cy="943933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123471" y="2418839"/>
            <a:ext cx="6854975" cy="786816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830008" y="676219"/>
            <a:ext cx="41075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Issue-5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5197" t="0" r="23996" b="0"/>
          <a:stretch>
            <a:fillRect/>
          </a:stretch>
        </p:blipFill>
        <p:spPr>
          <a:xfrm flipH="false" flipV="false" rot="0">
            <a:off x="0" y="847669"/>
            <a:ext cx="10054077" cy="943933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229902" y="2006301"/>
            <a:ext cx="5746403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Changed the navigation from the Dashboard. Instead of pushReplacement method used Pop to navigate to the settings. This allows for fluid back and forth.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796531" y="6728815"/>
            <a:ext cx="3491469" cy="35581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796" r="0" b="9096"/>
          <a:stretch>
            <a:fillRect/>
          </a:stretch>
        </p:blipFill>
        <p:spPr>
          <a:xfrm flipH="false" flipV="false" rot="0">
            <a:off x="0" y="1976299"/>
            <a:ext cx="9455307" cy="831070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601108" y="847669"/>
            <a:ext cx="8249486" cy="9400072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85562" y="715155"/>
            <a:ext cx="3336364" cy="126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4"/>
              </a:lnSpc>
            </a:pPr>
            <a:r>
              <a:rPr lang="en-US" sz="7374">
                <a:solidFill>
                  <a:srgbClr val="000000"/>
                </a:solidFill>
                <a:latin typeface="Canva Sans Bold"/>
              </a:rPr>
              <a:t>Issue-6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985705" y="3851237"/>
            <a:ext cx="7315200" cy="263347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964533"/>
            <a:ext cx="6678403" cy="333920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6484709"/>
            <a:ext cx="5001348" cy="35929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806182" y="6080471"/>
            <a:ext cx="4332490" cy="369965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475220" y="6923299"/>
            <a:ext cx="6021457" cy="313545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216166"/>
            <a:ext cx="11605848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Technologies Used: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88679" y="1028700"/>
            <a:ext cx="3299321" cy="411480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847669"/>
            <a:ext cx="18288000" cy="824752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4001" y="9209498"/>
            <a:ext cx="1429175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Changed "expense" to "Expense", hence if the cluster returns Expense it is red otherwise it is green.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133334" y="7072054"/>
            <a:ext cx="3154666" cy="3214946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589" r="0" b="2042"/>
          <a:stretch>
            <a:fillRect/>
          </a:stretch>
        </p:blipFill>
        <p:spPr>
          <a:xfrm flipH="false" flipV="false" rot="0">
            <a:off x="0" y="2689644"/>
            <a:ext cx="10706088" cy="759735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4210" r="3438" b="6004"/>
          <a:stretch>
            <a:fillRect/>
          </a:stretch>
        </p:blipFill>
        <p:spPr>
          <a:xfrm flipH="false" flipV="false" rot="0">
            <a:off x="10229398" y="847669"/>
            <a:ext cx="8058602" cy="943933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511966" y="899659"/>
            <a:ext cx="545217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Dart Files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653521"/>
            <a:ext cx="1917692" cy="19900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6230600" cy="854777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90787" y="7068825"/>
            <a:ext cx="4097213" cy="3218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1568" y="1028700"/>
            <a:ext cx="2039893" cy="441889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1738" b="0"/>
          <a:stretch>
            <a:fillRect/>
          </a:stretch>
        </p:blipFill>
        <p:spPr>
          <a:xfrm flipH="false" flipV="false" rot="0">
            <a:off x="2275761" y="1028700"/>
            <a:ext cx="2040073" cy="441889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344409" y="1028700"/>
            <a:ext cx="1988764" cy="441889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6361748" y="1028700"/>
            <a:ext cx="2074916" cy="441889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465239" y="1028700"/>
            <a:ext cx="2063518" cy="441889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0557332" y="1059107"/>
            <a:ext cx="2065243" cy="441889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651150" y="1076692"/>
            <a:ext cx="2137514" cy="4418898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1462" t="0" r="1462" b="0"/>
          <a:stretch>
            <a:fillRect/>
          </a:stretch>
        </p:blipFill>
        <p:spPr>
          <a:xfrm flipH="false" flipV="false" rot="0">
            <a:off x="211568" y="5698733"/>
            <a:ext cx="2035618" cy="442344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1945" t="0" r="1945" b="0"/>
          <a:stretch>
            <a:fillRect/>
          </a:stretch>
        </p:blipFill>
        <p:spPr>
          <a:xfrm flipH="false" flipV="false" rot="0">
            <a:off x="2275761" y="5684299"/>
            <a:ext cx="2042260" cy="443788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4346596" y="5684299"/>
            <a:ext cx="2053818" cy="443273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6428989" y="5658980"/>
            <a:ext cx="2079287" cy="443788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8536852" y="5658980"/>
            <a:ext cx="2110106" cy="4427593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38816">
            <a:off x="14455117" y="1019001"/>
            <a:ext cx="4508249" cy="410814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10675532" y="5658980"/>
            <a:ext cx="2060408" cy="4402712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-2111884">
            <a:off x="12039668" y="6660079"/>
            <a:ext cx="686360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KeyFrames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58698" y="1028700"/>
            <a:ext cx="2099807" cy="441577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477555" y="1028700"/>
            <a:ext cx="2110101" cy="441577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606706" y="1028700"/>
            <a:ext cx="2082234" cy="441577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707990" y="1028700"/>
            <a:ext cx="2084079" cy="441577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831144" y="1028700"/>
            <a:ext cx="2120189" cy="441577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97805" y="5664499"/>
            <a:ext cx="2138331" cy="450202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3194" r="0" b="3194"/>
          <a:stretch>
            <a:fillRect/>
          </a:stretch>
        </p:blipFill>
        <p:spPr>
          <a:xfrm flipH="false" flipV="false" rot="0">
            <a:off x="4539142" y="5664499"/>
            <a:ext cx="2217970" cy="4502026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1955" r="0" b="1955"/>
          <a:stretch>
            <a:fillRect/>
          </a:stretch>
        </p:blipFill>
        <p:spPr>
          <a:xfrm flipH="false" flipV="false" rot="0">
            <a:off x="6776162" y="5665947"/>
            <a:ext cx="2187974" cy="450057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2666" r="0" b="2666"/>
          <a:stretch>
            <a:fillRect/>
          </a:stretch>
        </p:blipFill>
        <p:spPr>
          <a:xfrm flipH="false" flipV="false" rot="0">
            <a:off x="8983186" y="5665947"/>
            <a:ext cx="2197194" cy="450057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2358698" y="5664499"/>
            <a:ext cx="2161394" cy="450202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rcRect l="0" t="1835" r="0" b="1835"/>
          <a:stretch>
            <a:fillRect/>
          </a:stretch>
        </p:blipFill>
        <p:spPr>
          <a:xfrm flipH="false" flipV="false" rot="0">
            <a:off x="216354" y="1028700"/>
            <a:ext cx="2119782" cy="4415772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rcRect l="0" t="3281" r="0" b="3281"/>
          <a:stretch>
            <a:fillRect/>
          </a:stretch>
        </p:blipFill>
        <p:spPr>
          <a:xfrm flipH="false" flipV="false" rot="0">
            <a:off x="11199430" y="5664499"/>
            <a:ext cx="2228574" cy="4502026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-2385544">
            <a:off x="12332296" y="6735455"/>
            <a:ext cx="6863607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KeyFrames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-1698761">
            <a:off x="14808188" y="1439535"/>
            <a:ext cx="3603110" cy="359410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2970383" y="1028700"/>
            <a:ext cx="2109180" cy="44157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-4289" y="6138088"/>
            <a:ext cx="12415632" cy="301015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2540" t="0" r="4021" b="0"/>
          <a:stretch>
            <a:fillRect/>
          </a:stretch>
        </p:blipFill>
        <p:spPr>
          <a:xfrm flipH="false" flipV="false" rot="0">
            <a:off x="12419921" y="4237334"/>
            <a:ext cx="9198791" cy="614686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280" r="0" b="280"/>
          <a:stretch>
            <a:fillRect/>
          </a:stretch>
        </p:blipFill>
        <p:spPr>
          <a:xfrm flipH="false" flipV="false" rot="0">
            <a:off x="-4289" y="9087283"/>
            <a:ext cx="12415632" cy="140741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1576" r="0" b="0"/>
          <a:stretch>
            <a:fillRect/>
          </a:stretch>
        </p:blipFill>
        <p:spPr>
          <a:xfrm flipH="false" flipV="false" rot="0">
            <a:off x="-8578" y="2214931"/>
            <a:ext cx="12419921" cy="404480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2242" r="0" b="0"/>
          <a:stretch>
            <a:fillRect/>
          </a:stretch>
        </p:blipFill>
        <p:spPr>
          <a:xfrm flipH="false" flipV="false" rot="0">
            <a:off x="12419921" y="745660"/>
            <a:ext cx="12430608" cy="3491673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262707" y="574210"/>
            <a:ext cx="513442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Commits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11861" y="157543"/>
            <a:ext cx="2167745" cy="20573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5062" t="1917" r="25084" b="0"/>
          <a:stretch>
            <a:fillRect/>
          </a:stretch>
        </p:blipFill>
        <p:spPr>
          <a:xfrm flipH="false" flipV="false" rot="0">
            <a:off x="0" y="1028700"/>
            <a:ext cx="13371809" cy="9258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15541" y="6172200"/>
            <a:ext cx="3672459" cy="411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371809" y="1826550"/>
            <a:ext cx="4916191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Issue Tracking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847669"/>
          </a:xfrm>
          <a:prstGeom prst="rect">
            <a:avLst/>
          </a:prstGeom>
          <a:solidFill>
            <a:srgbClr val="00000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3633" y="240212"/>
            <a:ext cx="313827" cy="3672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271434"/>
            <a:ext cx="1956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KHARCHA SAATHI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5705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FRONT-END DEVELOPER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80869" y="138084"/>
            <a:ext cx="195686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Nayan Raj Khanal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Be Vietnam"/>
              </a:rPr>
              <a:t>2227486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545" t="0" r="8281" b="0"/>
          <a:stretch>
            <a:fillRect/>
          </a:stretch>
        </p:blipFill>
        <p:spPr>
          <a:xfrm flipH="false" flipV="false" rot="0">
            <a:off x="0" y="847669"/>
            <a:ext cx="10513760" cy="943933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5626" t="1755" r="0" b="0"/>
          <a:stretch>
            <a:fillRect/>
          </a:stretch>
        </p:blipFill>
        <p:spPr>
          <a:xfrm flipH="false" flipV="false" rot="0">
            <a:off x="10610961" y="2126717"/>
            <a:ext cx="7677039" cy="816028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439334" y="500034"/>
            <a:ext cx="40202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Issue-1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DAFiVHssgq4</dc:identifier>
  <dcterms:modified xsi:type="dcterms:W3CDTF">2011-08-01T06:04:30Z</dcterms:modified>
  <cp:revision>1</cp:revision>
  <dc:title>Developer Presentation</dc:title>
</cp:coreProperties>
</file>